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6.jpg" ContentType="image/png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1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9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00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7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76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7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8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1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8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6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0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7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9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579D63-F6AE-455D-9866-018EAB73EDF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C11EE5-3DE0-4E40-A021-E5E82B601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08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436370" cy="2971801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 smtClean="0"/>
              <a:t>СОЦИАЛЬНЫЙ МИКРО-ПРОЕКТ «Молодежь и наркотики»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436370" cy="194733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учреждении образования «Кричевский государственный аграрно-строительный колледж»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рамках реализации микро-проекта «Молодежь и наркотики» в учреждении образования с 19.04.2023 по 28.04.2023 с учащимися первого и второго курса был проведен цикл занятий по профилактике наркомании, направленных на ознакомление подростков с причинами возникновения, последствиями такого явления как наркомания, а также ответственности за потребление, хранение и распространение наркотических и психотропных веществ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673" y="685800"/>
            <a:ext cx="5504872" cy="1371600"/>
          </a:xfrm>
        </p:spPr>
        <p:txBody>
          <a:bodyPr anchor="t"/>
          <a:lstStyle/>
          <a:p>
            <a:r>
              <a:rPr lang="ru-RU" dirty="0" smtClean="0"/>
              <a:t>Занятие «Что такое наркомания?»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18836"/>
            <a:ext cx="5430982" cy="3999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2319865"/>
            <a:ext cx="605905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3563" y="685800"/>
            <a:ext cx="5560291" cy="1371600"/>
          </a:xfrm>
        </p:spPr>
        <p:txBody>
          <a:bodyPr anchor="t"/>
          <a:lstStyle/>
          <a:p>
            <a:r>
              <a:rPr lang="ru-RU" dirty="0" smtClean="0"/>
              <a:t>Занятие «Причины возникновения наркомании»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6" y="581890"/>
            <a:ext cx="4719782" cy="43503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45" y="1810328"/>
            <a:ext cx="4565073" cy="45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5345" y="685800"/>
            <a:ext cx="6548582" cy="1447800"/>
          </a:xfrm>
        </p:spPr>
        <p:txBody>
          <a:bodyPr anchor="t">
            <a:normAutofit/>
          </a:bodyPr>
          <a:lstStyle/>
          <a:p>
            <a:r>
              <a:rPr lang="ru-RU" sz="2800" dirty="0" smtClean="0"/>
              <a:t>Занятие «Последствия наркомании»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184728"/>
            <a:ext cx="4119418" cy="390698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49" y="2881745"/>
            <a:ext cx="4130964" cy="37545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8" y="1948873"/>
            <a:ext cx="5948218" cy="46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3" y="685800"/>
            <a:ext cx="5532581" cy="1371600"/>
          </a:xfrm>
        </p:spPr>
        <p:txBody>
          <a:bodyPr anchor="t"/>
          <a:lstStyle/>
          <a:p>
            <a:r>
              <a:rPr lang="ru-RU" dirty="0" smtClean="0"/>
              <a:t>Занятие «Что нужно знать о наркотиках»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09" y="2293311"/>
            <a:ext cx="5588000" cy="414482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2" y="685800"/>
            <a:ext cx="4771014" cy="4412673"/>
          </a:xfrm>
        </p:spPr>
      </p:pic>
    </p:spTree>
    <p:extLst>
      <p:ext uri="{BB962C8B-B14F-4D97-AF65-F5344CB8AC3E}">
        <p14:creationId xmlns:p14="http://schemas.microsoft.com/office/powerpoint/2010/main" val="28912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763" y="685800"/>
            <a:ext cx="5837381" cy="1371600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Занятие «Проблема наркомании в современном обществе»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0" y="379720"/>
            <a:ext cx="5522623" cy="40260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20" y="2652374"/>
            <a:ext cx="5126183" cy="3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673" y="685800"/>
            <a:ext cx="5444186" cy="1371600"/>
          </a:xfrm>
        </p:spPr>
        <p:txBody>
          <a:bodyPr anchor="t"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3709" y="193965"/>
            <a:ext cx="5818909" cy="250305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29.04.2023 с учащимися колледжа состоялась встреча начальника кафедры административной деятельности факультета милиции «Могилевского института МВД Республики Беларусь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Колотилкина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 Ю.А.,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курсанта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Березуева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В.А, инспектора ИДН ОВД Кричевского райисполкома Новикова Р.Г., где подросткам была разъяснена административная и уголовная ответственность несовершеннолетних в Беларуси, в том числе и за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наркопреступления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" y="64970"/>
            <a:ext cx="5943600" cy="446284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73" y="2807855"/>
            <a:ext cx="6256986" cy="39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</TotalTime>
  <Words>158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СОЦИАЛЬНЫЙ МИКРО-ПРОЕКТ «Молодежь и наркотики»</vt:lpstr>
      <vt:lpstr>Презентация PowerPoint</vt:lpstr>
      <vt:lpstr>Занятие «Что такое наркомания?»</vt:lpstr>
      <vt:lpstr>Занятие «Причины возникновения наркомании»</vt:lpstr>
      <vt:lpstr>Занятие «Последствия наркомании»</vt:lpstr>
      <vt:lpstr>Занятие «Что нужно знать о наркотиках»</vt:lpstr>
      <vt:lpstr>Занятие «Проблема наркомании в современном обществе»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МИКРО-ПРОЕКТ «Молодежь и наркотики»</dc:title>
  <dc:creator>Acer</dc:creator>
  <cp:lastModifiedBy>Acer</cp:lastModifiedBy>
  <cp:revision>9</cp:revision>
  <dcterms:created xsi:type="dcterms:W3CDTF">2023-05-02T07:13:20Z</dcterms:created>
  <dcterms:modified xsi:type="dcterms:W3CDTF">2023-05-05T05:22:31Z</dcterms:modified>
</cp:coreProperties>
</file>